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167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32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423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752855" y="331286"/>
            <a:ext cx="3322347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Venn diagram"/>
          <p:cNvSpPr txBox="1"/>
          <p:nvPr userDrawn="1"/>
        </p:nvSpPr>
        <p:spPr>
          <a:xfrm>
            <a:off x="3074118" y="262454"/>
            <a:ext cx="1899359" cy="359073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>
            <a:spAutoFit/>
          </a:bodyPr>
          <a:lstStyle>
            <a:lvl1pPr algn="l">
              <a:defRPr sz="6000">
                <a:solidFill>
                  <a:srgbClr val="060708"/>
                </a:solidFill>
              </a:defRPr>
            </a:lvl1pPr>
          </a:lstStyle>
          <a:p>
            <a:pPr marL="0" marR="0" lvl="0" indent="0" algn="ctr" defTabSz="90741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rPr>
              <a:t>活动策划与宣传</a:t>
            </a:r>
          </a:p>
        </p:txBody>
      </p:sp>
    </p:spTree>
    <p:extLst>
      <p:ext uri="{BB962C8B-B14F-4D97-AF65-F5344CB8AC3E}">
        <p14:creationId xmlns:p14="http://schemas.microsoft.com/office/powerpoint/2010/main" val="4057867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09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114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3993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38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043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38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1435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06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000B5-AA00-4095-960C-F31E2579F746}" type="datetimeFigureOut">
              <a:rPr lang="zh-CN" altLang="en-US" smtClean="0"/>
              <a:t>2025/1/13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8D42-A54C-4303-B0EE-C30D2027665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88372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34"/>
          <p:cNvSpPr txBox="1"/>
          <p:nvPr/>
        </p:nvSpPr>
        <p:spPr>
          <a:xfrm>
            <a:off x="556260" y="2032538"/>
            <a:ext cx="4928235" cy="1046438"/>
          </a:xfrm>
          <a:prstGeom prst="rect">
            <a:avLst/>
          </a:prstGeom>
          <a:noFill/>
          <a:ln>
            <a:noFill/>
          </a:ln>
        </p:spPr>
        <p:txBody>
          <a:bodyPr wrap="square" lIns="91437" tIns="45719" rIns="91437" bIns="45719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en-US" altLang="zh-CN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00000"/>
              </a:lnSpc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266755" y="2105189"/>
            <a:ext cx="581638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552971" y="1447509"/>
            <a:ext cx="556813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61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项目概况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（含项目体量、投资额、项目</a:t>
            </a:r>
            <a:r>
              <a:rPr lang="en-US" altLang="zh-CN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BIM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应用阶段描述）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2" name="TextBox 34"/>
          <p:cNvSpPr txBox="1"/>
          <p:nvPr/>
        </p:nvSpPr>
        <p:spPr>
          <a:xfrm>
            <a:off x="556517" y="3965903"/>
            <a:ext cx="5253038" cy="1292660"/>
          </a:xfrm>
          <a:prstGeom prst="rect">
            <a:avLst/>
          </a:prstGeom>
          <a:noFill/>
          <a:ln>
            <a:noFill/>
          </a:ln>
        </p:spPr>
        <p:txBody>
          <a:bodyPr wrap="square" lIns="91437" tIns="45719" rIns="91437" bIns="45719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</a:p>
          <a:p>
            <a:pPr algn="just">
              <a:spcBef>
                <a:spcPts val="1800"/>
              </a:spcBef>
              <a:spcAft>
                <a:spcPts val="1800"/>
              </a:spcAft>
            </a:pPr>
            <a:r>
              <a:rPr lang="en-US" altLang="zh-CN" sz="160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1600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624979" y="3885332"/>
            <a:ext cx="4752528" cy="0"/>
          </a:xfrm>
          <a:prstGeom prst="line">
            <a:avLst/>
          </a:prstGeom>
          <a:ln w="50800">
            <a:gradFill>
              <a:gsLst>
                <a:gs pos="0">
                  <a:srgbClr val="4472C4"/>
                </a:gs>
                <a:gs pos="99000">
                  <a:schemeClr val="bg1"/>
                </a:gs>
                <a:gs pos="65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8"/>
          <p:cNvSpPr txBox="1"/>
          <p:nvPr/>
        </p:nvSpPr>
        <p:spPr>
          <a:xfrm>
            <a:off x="552971" y="3335322"/>
            <a:ext cx="482453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61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特色亮点</a:t>
            </a:r>
            <a:endParaRPr lang="en-US" altLang="zh-CN" sz="2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24979" y="1945502"/>
            <a:ext cx="1980220" cy="0"/>
          </a:xfrm>
          <a:prstGeom prst="line">
            <a:avLst/>
          </a:prstGeom>
          <a:ln w="50800">
            <a:gradFill>
              <a:gsLst>
                <a:gs pos="0">
                  <a:srgbClr val="4472C4"/>
                </a:gs>
                <a:gs pos="99000">
                  <a:schemeClr val="bg1"/>
                </a:gs>
                <a:gs pos="65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338763" y="1997519"/>
            <a:ext cx="4471024" cy="0"/>
          </a:xfrm>
          <a:prstGeom prst="line">
            <a:avLst/>
          </a:prstGeom>
          <a:ln w="50800">
            <a:gradFill>
              <a:gsLst>
                <a:gs pos="0">
                  <a:srgbClr val="4472C4"/>
                </a:gs>
                <a:gs pos="99000">
                  <a:schemeClr val="bg1"/>
                </a:gs>
                <a:gs pos="65000">
                  <a:schemeClr val="accent1">
                    <a:lumMod val="30000"/>
                    <a:lumOff val="70000"/>
                  </a:schemeClr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8"/>
          <p:cNvSpPr txBox="1"/>
          <p:nvPr/>
        </p:nvSpPr>
        <p:spPr>
          <a:xfrm>
            <a:off x="6266755" y="1447509"/>
            <a:ext cx="544843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81661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 </a:t>
            </a:r>
            <a:r>
              <a:rPr lang="zh-CN" alt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产生效益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（可量化指标、经济效益）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4979" y="466009"/>
            <a:ext cx="324036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xxx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（项目名称）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266897" y="4376449"/>
            <a:ext cx="2327910" cy="2129790"/>
          </a:xfrm>
          <a:prstGeom prst="rect">
            <a:avLst/>
          </a:prstGeom>
          <a:solidFill>
            <a:srgbClr val="D2D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004098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图片1</a:t>
            </a:r>
          </a:p>
        </p:txBody>
      </p:sp>
      <p:sp>
        <p:nvSpPr>
          <p:cNvPr id="23" name="矩形 22"/>
          <p:cNvSpPr/>
          <p:nvPr/>
        </p:nvSpPr>
        <p:spPr>
          <a:xfrm>
            <a:off x="9387283" y="4376449"/>
            <a:ext cx="2327910" cy="2129155"/>
          </a:xfrm>
          <a:prstGeom prst="rect">
            <a:avLst/>
          </a:prstGeom>
          <a:solidFill>
            <a:srgbClr val="D2D3E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004098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图片</a:t>
            </a:r>
            <a:r>
              <a:rPr lang="en-US" altLang="zh-CN" b="1" dirty="0">
                <a:solidFill>
                  <a:srgbClr val="004098"/>
                </a:solidFill>
                <a:latin typeface="思源黑体" panose="020B0500000000000000" pitchFamily="34" charset="-122"/>
                <a:ea typeface="思源黑体" panose="020B0500000000000000" pitchFamily="34" charset="-122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63377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44</Words>
  <Application>Microsoft Office PowerPoint</Application>
  <PresentationFormat>宽屏</PresentationFormat>
  <Paragraphs>14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8" baseType="lpstr">
      <vt:lpstr>等线</vt:lpstr>
      <vt:lpstr>等线 Light</vt:lpstr>
      <vt:lpstr>思源黑体</vt:lpstr>
      <vt:lpstr>微软雅黑</vt:lpstr>
      <vt:lpstr>Arial</vt:lpstr>
      <vt:lpstr>Times New Roman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陈静</dc:creator>
  <cp:lastModifiedBy>陈静</cp:lastModifiedBy>
  <cp:revision>7</cp:revision>
  <dcterms:created xsi:type="dcterms:W3CDTF">2025-01-10T06:33:13Z</dcterms:created>
  <dcterms:modified xsi:type="dcterms:W3CDTF">2025-01-13T06:47:46Z</dcterms:modified>
</cp:coreProperties>
</file>